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75" r:id="rId6"/>
    <p:sldId id="281" r:id="rId7"/>
    <p:sldId id="261" r:id="rId8"/>
    <p:sldId id="263" r:id="rId9"/>
    <p:sldId id="262" r:id="rId10"/>
    <p:sldId id="264" r:id="rId11"/>
    <p:sldId id="265" r:id="rId12"/>
    <p:sldId id="267" r:id="rId13"/>
    <p:sldId id="268" r:id="rId14"/>
    <p:sldId id="259" r:id="rId15"/>
    <p:sldId id="269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515AC2-1022-4AD9-83A9-7E5E6A7B90CD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1B1D05A-5BD0-46BA-9C79-8D38CCDDB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Bhawana</a:t>
            </a:r>
            <a:r>
              <a:rPr lang="en-US" dirty="0" smtClean="0"/>
              <a:t> </a:t>
            </a:r>
            <a:r>
              <a:rPr lang="en-US" dirty="0" err="1" smtClean="0"/>
              <a:t>Rudra</a:t>
            </a:r>
            <a:endParaRPr lang="en-US" dirty="0" smtClean="0"/>
          </a:p>
          <a:p>
            <a:r>
              <a:rPr lang="en-US" dirty="0" smtClean="0"/>
              <a:t>NITK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794582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7086600" cy="627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8129927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219" y="381000"/>
            <a:ext cx="907778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1538288"/>
            <a:ext cx="57816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7086600" cy="693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02436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02085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0041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6096000"/>
            <a:ext cx="4057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transport layer transfers the sensor data from </a:t>
            </a:r>
            <a:r>
              <a:rPr lang="en-US" dirty="0" smtClean="0"/>
              <a:t>the physical layer to the processing layer and vice versa through networks such as wireless, 3G, </a:t>
            </a:r>
            <a:r>
              <a:rPr lang="en-US" dirty="0" err="1" smtClean="0"/>
              <a:t>LAN,Bluetooth</a:t>
            </a:r>
            <a:r>
              <a:rPr lang="en-US" dirty="0" smtClean="0"/>
              <a:t>, RFID, and NFC.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= Services+ Data+ Networks + Sensors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Classification of Sensors:</a:t>
            </a:r>
          </a:p>
          <a:p>
            <a:r>
              <a:rPr lang="en-US" dirty="0" smtClean="0"/>
              <a:t>The sensors are classified into the following criteria:</a:t>
            </a:r>
          </a:p>
          <a:p>
            <a:r>
              <a:rPr lang="en-US" dirty="0" smtClean="0"/>
              <a:t>1. Primary Input quantity (</a:t>
            </a:r>
            <a:r>
              <a:rPr lang="en-US" dirty="0" err="1" smtClean="0"/>
              <a:t>Measurand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2. Transduction principles (Using physical and chemical effects): It is the fundamental criteria which are followed for an efficient approach. Usually, material and technology criteria are chosen by the development engineering group.</a:t>
            </a:r>
          </a:p>
          <a:p>
            <a:r>
              <a:rPr lang="en-US" dirty="0" smtClean="0"/>
              <a:t>3. Material and Technology</a:t>
            </a:r>
          </a:p>
          <a:p>
            <a:r>
              <a:rPr lang="en-US" dirty="0" smtClean="0"/>
              <a:t>4. Property</a:t>
            </a:r>
          </a:p>
          <a:p>
            <a:r>
              <a:rPr lang="en-US" dirty="0" smtClean="0"/>
              <a:t>5. Application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Sensors classified based on power:</a:t>
            </a:r>
          </a:p>
          <a:p>
            <a:pPr>
              <a:buNone/>
            </a:pPr>
            <a:r>
              <a:rPr lang="en-US" dirty="0" smtClean="0"/>
              <a:t>Active Sensor - Sensors that require power supply are called as Active Sensors.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LiDAR</a:t>
            </a:r>
            <a:r>
              <a:rPr lang="en-US" dirty="0" smtClean="0"/>
              <a:t> (Light detection and ranging), photoconductive cell.</a:t>
            </a:r>
          </a:p>
          <a:p>
            <a:pPr>
              <a:buNone/>
            </a:pPr>
            <a:r>
              <a:rPr lang="en-US" dirty="0" smtClean="0"/>
              <a:t>Passive Sensor - Sensors that do not require power supply are called as Passive Sensors.</a:t>
            </a:r>
          </a:p>
          <a:p>
            <a:r>
              <a:rPr lang="en-US" dirty="0" smtClean="0"/>
              <a:t>Example: Radiometers, film photography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Cloud computing and </a:t>
            </a:r>
            <a:r>
              <a:rPr lang="en-US" b="1" dirty="0" err="1" smtClean="0"/>
              <a:t>IoT</a:t>
            </a:r>
            <a:r>
              <a:rPr lang="en-US" b="1" dirty="0" smtClean="0"/>
              <a:t>: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“Cloud computing is a method for delivery of computing requirements ‘as a service’ to the end user on demand”.</a:t>
            </a:r>
          </a:p>
          <a:p>
            <a:r>
              <a:rPr lang="en-US" dirty="0" smtClean="0"/>
              <a:t> The term cloud theoretically signifies abstraction of technology, resources and its location that are very vital in building integrated computing infrastructure (including networks, </a:t>
            </a:r>
            <a:r>
              <a:rPr lang="en-US" dirty="0" err="1" smtClean="0"/>
              <a:t>softwares</a:t>
            </a:r>
            <a:r>
              <a:rPr lang="en-US" dirty="0" smtClean="0"/>
              <a:t>, applications etc).</a:t>
            </a:r>
          </a:p>
          <a:p>
            <a:r>
              <a:rPr lang="en-US" dirty="0" smtClean="0"/>
              <a:t>Cloud can be built in many ways. Most common and famous method is by using Virtualization.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Virtualization:</a:t>
            </a:r>
          </a:p>
          <a:p>
            <a:r>
              <a:rPr lang="en-US" dirty="0" smtClean="0"/>
              <a:t>‘</a:t>
            </a:r>
            <a:r>
              <a:rPr lang="en-US" b="1" dirty="0" smtClean="0"/>
              <a:t>Virtualization’ </a:t>
            </a:r>
            <a:r>
              <a:rPr lang="en-US" dirty="0" smtClean="0"/>
              <a:t>is the process of creating a virtual environment on an existing server to run your desired program, without interfering with any of the other services provided by the server or host platform to other users.</a:t>
            </a:r>
          </a:p>
          <a:p>
            <a:r>
              <a:rPr lang="en-US" dirty="0" smtClean="0"/>
              <a:t>The Virtual environment can be a single instance or a combination of many such as operating systems, Network or Application servers, computing environments, storage devices and other such environments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Benefits of Virtualization:</a:t>
            </a:r>
          </a:p>
          <a:p>
            <a:r>
              <a:rPr lang="en-US" dirty="0" smtClean="0"/>
              <a:t>Numerous benefits are provided by virtualization which includes reduction in costs, efficient utilization of resources, better accessibility and minimization of risk among others. </a:t>
            </a:r>
          </a:p>
          <a:p>
            <a:r>
              <a:rPr lang="en-US" dirty="0" smtClean="0"/>
              <a:t>Benefits for Companies:</a:t>
            </a:r>
          </a:p>
          <a:p>
            <a:pPr lvl="1"/>
            <a:r>
              <a:rPr lang="en-US" dirty="0" smtClean="0"/>
              <a:t>Removal of special hardware and utility requirements</a:t>
            </a:r>
          </a:p>
          <a:p>
            <a:pPr lvl="1"/>
            <a:r>
              <a:rPr lang="en-US" dirty="0" smtClean="0"/>
              <a:t>Effective management of resources</a:t>
            </a:r>
          </a:p>
          <a:p>
            <a:pPr lvl="1"/>
            <a:r>
              <a:rPr lang="en-US" dirty="0" smtClean="0"/>
              <a:t>Increased employee productivity as a result of better accessibility</a:t>
            </a:r>
          </a:p>
          <a:p>
            <a:pPr lvl="1"/>
            <a:r>
              <a:rPr lang="en-US" dirty="0" smtClean="0"/>
              <a:t>Reduced risk of data loss, as data is backed up across multiple storage locations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5450"/>
            <a:ext cx="91440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530" y="1295400"/>
            <a:ext cx="885947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8036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442913"/>
            <a:ext cx="765810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1813251" y="1447800"/>
            <a:ext cx="597469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connectivity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1282369" y="1447800"/>
            <a:ext cx="703646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010399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84</TotalTime>
  <Words>393</Words>
  <Application>Microsoft Office PowerPoint</Application>
  <PresentationFormat>On-screen Show (4:3)</PresentationFormat>
  <Paragraphs>32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Equity</vt:lpstr>
      <vt:lpstr>Introduction to IoT</vt:lpstr>
      <vt:lpstr>Slide 2</vt:lpstr>
      <vt:lpstr>Slide 3</vt:lpstr>
      <vt:lpstr>Slide 4</vt:lpstr>
      <vt:lpstr>Slide 5</vt:lpstr>
      <vt:lpstr>Slide 6</vt:lpstr>
      <vt:lpstr>Slide 7</vt:lpstr>
      <vt:lpstr>IoT connectivity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 Cloud computing and IoT: 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Itadmin</dc:creator>
  <cp:lastModifiedBy>Dr Bhawana Rudra</cp:lastModifiedBy>
  <cp:revision>11</cp:revision>
  <dcterms:created xsi:type="dcterms:W3CDTF">2019-01-10T10:12:45Z</dcterms:created>
  <dcterms:modified xsi:type="dcterms:W3CDTF">2022-01-04T03:57:44Z</dcterms:modified>
</cp:coreProperties>
</file>